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528A4-AE8B-4F67-B08D-CC59ADE47D24}" type="datetimeFigureOut">
              <a:rPr lang="en-US" smtClean="0"/>
              <a:pPr/>
              <a:t>12/18/2022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F218-BBE0-47A7-A637-EC3A7B1CCCB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528A4-AE8B-4F67-B08D-CC59ADE47D24}" type="datetimeFigureOut">
              <a:rPr lang="en-US" smtClean="0"/>
              <a:pPr/>
              <a:t>12/18/2022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F218-BBE0-47A7-A637-EC3A7B1CCCB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528A4-AE8B-4F67-B08D-CC59ADE47D24}" type="datetimeFigureOut">
              <a:rPr lang="en-US" smtClean="0"/>
              <a:pPr/>
              <a:t>12/18/2022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F218-BBE0-47A7-A637-EC3A7B1CCCB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528A4-AE8B-4F67-B08D-CC59ADE47D24}" type="datetimeFigureOut">
              <a:rPr lang="en-US" smtClean="0"/>
              <a:pPr/>
              <a:t>12/18/2022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F218-BBE0-47A7-A637-EC3A7B1CCCB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528A4-AE8B-4F67-B08D-CC59ADE47D24}" type="datetimeFigureOut">
              <a:rPr lang="en-US" smtClean="0"/>
              <a:pPr/>
              <a:t>12/18/2022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F218-BBE0-47A7-A637-EC3A7B1CCCB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528A4-AE8B-4F67-B08D-CC59ADE47D24}" type="datetimeFigureOut">
              <a:rPr lang="en-US" smtClean="0"/>
              <a:pPr/>
              <a:t>12/18/2022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F218-BBE0-47A7-A637-EC3A7B1CCCB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528A4-AE8B-4F67-B08D-CC59ADE47D24}" type="datetimeFigureOut">
              <a:rPr lang="en-US" smtClean="0"/>
              <a:pPr/>
              <a:t>12/18/2022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F218-BBE0-47A7-A637-EC3A7B1CCCB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528A4-AE8B-4F67-B08D-CC59ADE47D24}" type="datetimeFigureOut">
              <a:rPr lang="en-US" smtClean="0"/>
              <a:pPr/>
              <a:t>12/18/2022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F218-BBE0-47A7-A637-EC3A7B1CCCB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528A4-AE8B-4F67-B08D-CC59ADE47D24}" type="datetimeFigureOut">
              <a:rPr lang="en-US" smtClean="0"/>
              <a:pPr/>
              <a:t>12/18/2022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F218-BBE0-47A7-A637-EC3A7B1CCCB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528A4-AE8B-4F67-B08D-CC59ADE47D24}" type="datetimeFigureOut">
              <a:rPr lang="en-US" smtClean="0"/>
              <a:pPr/>
              <a:t>12/18/2022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F218-BBE0-47A7-A637-EC3A7B1CCCB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528A4-AE8B-4F67-B08D-CC59ADE47D24}" type="datetimeFigureOut">
              <a:rPr lang="en-US" smtClean="0"/>
              <a:pPr/>
              <a:t>12/18/2022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F218-BBE0-47A7-A637-EC3A7B1CCCB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528A4-AE8B-4F67-B08D-CC59ADE47D24}" type="datetimeFigureOut">
              <a:rPr lang="en-US" smtClean="0"/>
              <a:pPr/>
              <a:t>12/18/2022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5F218-BBE0-47A7-A637-EC3A7B1CCCB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600" dirty="0" smtClean="0">
                <a:solidFill>
                  <a:srgbClr val="C00000"/>
                </a:solidFill>
              </a:rPr>
              <a:t>Statistical Methods in Geography</a:t>
            </a:r>
            <a:br>
              <a:rPr lang="en-US" sz="6600" dirty="0" smtClean="0">
                <a:solidFill>
                  <a:srgbClr val="C00000"/>
                </a:solidFill>
              </a:rPr>
            </a:br>
            <a:r>
              <a:rPr lang="en-US" sz="6600" dirty="0" smtClean="0">
                <a:solidFill>
                  <a:srgbClr val="C00000"/>
                </a:solidFill>
              </a:rPr>
              <a:t>Sem-3</a:t>
            </a:r>
            <a:endParaRPr lang="en-IN" sz="66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571480"/>
            <a:ext cx="7858180" cy="4286280"/>
          </a:xfrm>
        </p:spPr>
        <p:txBody>
          <a:bodyPr/>
          <a:lstStyle/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C00000"/>
                </a:solidFill>
              </a:rPr>
              <a:t>Frequency curve</a:t>
            </a:r>
            <a:endParaRPr lang="en-IN" sz="6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 Frequency Curve is a smooth curve which corresponds to the limiting case of a histogram computed for a frequency distribution of a continuous distribution as the number of data points becomes very large.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C00000"/>
                </a:solidFill>
              </a:rPr>
              <a:t>Frequency Curve</a:t>
            </a:r>
            <a:endParaRPr lang="en-IN" sz="6600" dirty="0">
              <a:solidFill>
                <a:srgbClr val="C00000"/>
              </a:solidFill>
            </a:endParaRPr>
          </a:p>
        </p:txBody>
      </p:sp>
      <p:pic>
        <p:nvPicPr>
          <p:cNvPr id="2050" name="Picture 2" descr="C:\Users\Arijit\Desktop\3-s2.0-B9780340631959500481-f17-02-9780340631959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369295"/>
            <a:ext cx="6357981" cy="49172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C00000"/>
                </a:solidFill>
              </a:rPr>
              <a:t>Frequency Polygon</a:t>
            </a:r>
            <a:endParaRPr lang="en-IN" sz="6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 frequency polygon is a line graph of class frequency plotted against class midpoint. It can be obtained by joining the midpoints of the tops of the rectangles in the histogram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C00000"/>
                </a:solidFill>
              </a:rPr>
              <a:t>Frequency Polygon</a:t>
            </a:r>
            <a:endParaRPr lang="en-IN" sz="6600" dirty="0">
              <a:solidFill>
                <a:srgbClr val="C00000"/>
              </a:solidFill>
            </a:endParaRPr>
          </a:p>
        </p:txBody>
      </p:sp>
      <p:pic>
        <p:nvPicPr>
          <p:cNvPr id="1026" name="Picture 2" descr="C:\Users\Arijit\Desktop\freq_poly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40717" y="1600200"/>
            <a:ext cx="6262565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C00000"/>
                </a:solidFill>
              </a:rPr>
              <a:t>Histogram</a:t>
            </a:r>
            <a:endParaRPr lang="en-IN" sz="6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In statistics, a </a:t>
            </a:r>
            <a:r>
              <a:rPr lang="en-IN" b="1" dirty="0" smtClean="0"/>
              <a:t>histogram</a:t>
            </a:r>
            <a:r>
              <a:rPr lang="en-IN" dirty="0" smtClean="0"/>
              <a:t> is a graphical representation of the distribution of data. The histogram is represented by a set of rectangles, adjacent to each other, where each bar represent a kind of data.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C00000"/>
                </a:solidFill>
              </a:rPr>
              <a:t>Histogram</a:t>
            </a:r>
            <a:endParaRPr lang="en-IN" sz="6600" dirty="0">
              <a:solidFill>
                <a:srgbClr val="C00000"/>
              </a:solidFill>
            </a:endParaRPr>
          </a:p>
        </p:txBody>
      </p:sp>
      <p:pic>
        <p:nvPicPr>
          <p:cNvPr id="3074" name="Picture 2" descr="C:\Users\Arijit\Desktop\Histogram-6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6378" y="1600200"/>
            <a:ext cx="7494712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2046500" y="2967335"/>
            <a:ext cx="5800819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8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THANK YOU</a:t>
            </a:r>
            <a:endParaRPr lang="en-US" sz="88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122</Words>
  <Application>Microsoft Office PowerPoint</Application>
  <PresentationFormat>On-screen Show (4:3)</PresentationFormat>
  <Paragraphs>11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Statistical Methods in Geography Sem-3</vt:lpstr>
      <vt:lpstr>Frequency curve</vt:lpstr>
      <vt:lpstr>Frequency Curve</vt:lpstr>
      <vt:lpstr>Frequency Polygon</vt:lpstr>
      <vt:lpstr>Frequency Polygon</vt:lpstr>
      <vt:lpstr>Histogram</vt:lpstr>
      <vt:lpstr>Histogram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Statics in Geography Sem-3</dc:title>
  <dc:creator>Arijit</dc:creator>
  <cp:lastModifiedBy>Arijit</cp:lastModifiedBy>
  <cp:revision>4</cp:revision>
  <dcterms:created xsi:type="dcterms:W3CDTF">2022-12-18T14:45:11Z</dcterms:created>
  <dcterms:modified xsi:type="dcterms:W3CDTF">2022-12-18T14:59:52Z</dcterms:modified>
</cp:coreProperties>
</file>